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01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31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896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271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17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924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93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64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993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03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179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01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9DB0A-E907-4807-A622-5E0580506670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A6C10-8F29-4869-A3CF-C08F9B9BEC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58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260648"/>
            <a:ext cx="4644008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«Энергия добра»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4608512" cy="25922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err="1"/>
              <a:t>Бугульминские</a:t>
            </a:r>
            <a:r>
              <a:rPr lang="ru-RU" dirty="0"/>
              <a:t> кадеты  реализовали проект «Энергосбережение в быту».  В рамках проекта,  девятиклассники   провели исследования о количестве </a:t>
            </a:r>
            <a:r>
              <a:rPr lang="ru-RU" dirty="0" err="1"/>
              <a:t>энергозатрат</a:t>
            </a:r>
            <a:r>
              <a:rPr lang="ru-RU" dirty="0"/>
              <a:t> за один день, выявили, какие лампы используются в школе и сколько энергии они потребляют, какие лампы можно заменить на более экономные.  Кадеты 5 класса разработали для родителей памятки о энергосбережении в квартире.</a:t>
            </a:r>
          </a:p>
          <a:p>
            <a:endParaRPr lang="ru-RU" dirty="0"/>
          </a:p>
        </p:txBody>
      </p:sp>
      <p:pic>
        <p:nvPicPr>
          <p:cNvPr id="1026" name="Picture 2" descr="D:\Desktop\энргия добра\IMG_126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" t="7868" r="39705" b="35883"/>
          <a:stretch/>
        </p:blipFill>
        <p:spPr bwMode="auto">
          <a:xfrm>
            <a:off x="4860032" y="413329"/>
            <a:ext cx="4104456" cy="282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энргия добра\IMG_12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3717032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энргия добра\IMG_12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276" y="3754856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2288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«Энергия добра»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«Энергия добра» </dc:title>
  <dc:creator>Admin</dc:creator>
  <cp:lastModifiedBy>Admin</cp:lastModifiedBy>
  <cp:revision>1</cp:revision>
  <dcterms:created xsi:type="dcterms:W3CDTF">2017-10-02T08:05:42Z</dcterms:created>
  <dcterms:modified xsi:type="dcterms:W3CDTF">2017-10-02T08:05:54Z</dcterms:modified>
</cp:coreProperties>
</file>